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4" r:id="rId3"/>
    <p:sldId id="258" r:id="rId4"/>
    <p:sldId id="261" r:id="rId5"/>
    <p:sldId id="277" r:id="rId6"/>
    <p:sldId id="266" r:id="rId7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llemlayout 2 - Markering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llemlayout 1 - Markering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Mellemlayout 1 - Markering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llemlayout 1 - Markering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Mellemlayout 2 - Markerin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CF1D37-8879-71A5-F772-924A700B56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25D6BD02-7489-1B57-A7AD-E83D77D3C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61BE8EC-0DDF-477D-8A6C-5AF444090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17B5F-5034-4262-8AD8-DCC94787311B}" type="datetimeFigureOut">
              <a:rPr lang="da-DK" smtClean="0"/>
              <a:t>24-10-2023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D2DBACE-7361-7C4B-1B36-AF90A21B0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850EDE9-DEDD-83FF-8047-4D359E419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12FE-8784-43FA-876C-940C81C6426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92190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C4E5CF-43FD-ECC4-1452-DF886CA45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DDE63CCC-F939-3B07-7239-A941988F00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93A085A-4A00-CA43-3F7C-2EBC15C29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17B5F-5034-4262-8AD8-DCC94787311B}" type="datetimeFigureOut">
              <a:rPr lang="da-DK" smtClean="0"/>
              <a:t>24-10-2023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24AC764-E824-4DD2-343E-23357D70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D54A0FE-11D3-65C2-3262-9BBF8B2F1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12FE-8784-43FA-876C-940C81C6426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66348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0E674375-452D-A80F-B935-2F850DEE1A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09FCB55D-6FDC-5727-4E0B-82654CBD8C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CF71F42-A69F-796C-1425-74E0C7C5B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17B5F-5034-4262-8AD8-DCC94787311B}" type="datetimeFigureOut">
              <a:rPr lang="da-DK" smtClean="0"/>
              <a:t>24-10-2023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2CCC493-82C9-CC82-9253-47330119C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EE2B47F-45B6-9DFA-FFC3-EF14EA46F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12FE-8784-43FA-876C-940C81C6426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45261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113F05-66A8-6AFB-BE3D-51CCED110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2C32B12-6502-2D81-6F4D-FE30F16883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C1D22D1-B849-C6A8-080B-7EB1CDC42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17B5F-5034-4262-8AD8-DCC94787311B}" type="datetimeFigureOut">
              <a:rPr lang="da-DK" smtClean="0"/>
              <a:t>24-10-2023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E6506D4-830E-6D4C-6A67-8DE06644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B0237B3-3036-B6C9-3269-1ECC8037A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12FE-8784-43FA-876C-940C81C6426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3562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745591-E426-7225-B0C0-6EDD98DB1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6445DF2-4745-7072-F3AE-B7AF9748D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9733BDA-533F-2ED6-A137-0D8B1353D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17B5F-5034-4262-8AD8-DCC94787311B}" type="datetimeFigureOut">
              <a:rPr lang="da-DK" smtClean="0"/>
              <a:t>24-10-2023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F7F0848-B315-CB85-C05E-CE3C04CB5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AF4498F-EAA6-2C15-F3CF-72F9DDD6A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12FE-8784-43FA-876C-940C81C6426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39955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259D84-375F-0145-CB27-DF420EFC1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0756F77-3229-CFE4-C9F9-D4CFAA2CE1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4EBC6BCC-337A-1D9D-18FD-B0E97ED7FB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2B61181-27E4-4D21-75EE-AE5052CBC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17B5F-5034-4262-8AD8-DCC94787311B}" type="datetimeFigureOut">
              <a:rPr lang="da-DK" smtClean="0"/>
              <a:t>24-10-2023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87C357E2-3F29-92CA-C77C-5AC53D7CB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9EC1648F-C96B-7C15-88DD-9B996EEAE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12FE-8784-43FA-876C-940C81C6426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89740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A707D7-25CD-85B0-9654-C1F6BDF73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5D89D13-6BFA-7175-9106-B1CFDEB83E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2BF96640-5CB6-F6F5-AB86-FF2BF406C4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5EA853CA-272C-08C2-CC62-6A4282B276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80C44314-82E9-FFE7-B7BD-D515EADBA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F4A98896-9172-2C3A-A9B7-80DF69AAA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17B5F-5034-4262-8AD8-DCC94787311B}" type="datetimeFigureOut">
              <a:rPr lang="da-DK" smtClean="0"/>
              <a:t>24-10-2023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C8403BAF-BB7D-2D5F-98CC-B19B2F68A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934D0E2A-3ADA-4C7C-EB9D-924734CFE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12FE-8784-43FA-876C-940C81C6426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46490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CB5078-3ACD-9674-F219-86A2423BC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92A4CE5B-CCF5-37B0-C58B-DA14FBD31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17B5F-5034-4262-8AD8-DCC94787311B}" type="datetimeFigureOut">
              <a:rPr lang="da-DK" smtClean="0"/>
              <a:t>24-10-2023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34B403C3-0F4E-2A11-1A86-D009FA197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9ABDD76B-0CBD-9671-B5A5-03C3C24B5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12FE-8784-43FA-876C-940C81C6426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52585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BA40D665-7835-437B-5168-A7787486D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17B5F-5034-4262-8AD8-DCC94787311B}" type="datetimeFigureOut">
              <a:rPr lang="da-DK" smtClean="0"/>
              <a:t>24-10-2023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8BD06756-D14F-6958-2601-9249F95C9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F0EA519-2DD1-AF63-6D38-08EC49146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12FE-8784-43FA-876C-940C81C6426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57208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4A652A-732E-97CB-BF29-05A248391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2DEE9FC-D98E-16A1-3BD0-CC4BC80FA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91FE4A5-F77C-9E5F-4212-C062B46938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B9C75737-3A15-2B16-C0A8-FD4EEBE68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17B5F-5034-4262-8AD8-DCC94787311B}" type="datetimeFigureOut">
              <a:rPr lang="da-DK" smtClean="0"/>
              <a:t>24-10-2023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C6311A5-CBBC-FCCB-E704-4312ECC96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C5AFDB9-09BB-3E92-4A34-1FD774D55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12FE-8784-43FA-876C-940C81C6426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93737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E37669-A6DE-273B-5A85-0373E9656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9F12EB71-E27F-7EF2-99A8-B871F9A326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86E4115-2621-667D-94FA-2CA225CD1F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F9ACE7A1-E2D5-4AB6-694D-F07902D3A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17B5F-5034-4262-8AD8-DCC94787311B}" type="datetimeFigureOut">
              <a:rPr lang="da-DK" smtClean="0"/>
              <a:t>24-10-2023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57B34269-E263-145C-F9EB-0DFBBD876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8B666AB-0BF7-BC9E-D6B1-47B7A48C5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12FE-8784-43FA-876C-940C81C6426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03923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B692ED92-F94B-2AD7-4D19-5556F8F53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C3EF672-1D2F-8B31-FC63-B1A70F54DC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7C54CD0-1758-502C-168C-DDD98F444B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F17B5F-5034-4262-8AD8-DCC94787311B}" type="datetimeFigureOut">
              <a:rPr lang="da-DK" smtClean="0"/>
              <a:t>24-10-2023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A0A3BC5-AA53-1218-EFE8-FB6913C42C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172B90A-5CAE-467B-4652-4FC146B8D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412FE-8784-43FA-876C-940C81C6426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15786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A26C624C-963C-4795-B05B-6565DB5AB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Billede 6" descr="Nærbillede af maskinhjul">
            <a:extLst>
              <a:ext uri="{FF2B5EF4-FFF2-40B4-BE49-F238E27FC236}">
                <a16:creationId xmlns:a16="http://schemas.microsoft.com/office/drawing/2014/main" id="{47683585-44FF-8DFB-A940-853605DC55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5" r="33254" b="-3"/>
          <a:stretch/>
        </p:blipFill>
        <p:spPr>
          <a:xfrm>
            <a:off x="20" y="10"/>
            <a:ext cx="3728839" cy="4197358"/>
          </a:xfrm>
          <a:prstGeom prst="rect">
            <a:avLst/>
          </a:prstGeom>
        </p:spPr>
      </p:pic>
      <p:pic>
        <p:nvPicPr>
          <p:cNvPr id="5" name="Pladsholder til indhold 4" descr="Trinbro">
            <a:extLst>
              <a:ext uri="{FF2B5EF4-FFF2-40B4-BE49-F238E27FC236}">
                <a16:creationId xmlns:a16="http://schemas.microsoft.com/office/drawing/2014/main" id="{25033F7D-F248-95DE-06DE-11D1EA1A4C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7" b="18096"/>
          <a:stretch/>
        </p:blipFill>
        <p:spPr>
          <a:xfrm>
            <a:off x="3847755" y="5"/>
            <a:ext cx="3686887" cy="4197368"/>
          </a:xfrm>
          <a:custGeom>
            <a:avLst/>
            <a:gdLst/>
            <a:ahLst/>
            <a:cxnLst/>
            <a:rect l="l" t="t" r="r" b="b"/>
            <a:pathLst>
              <a:path w="3686887" h="4197368">
                <a:moveTo>
                  <a:pt x="0" y="0"/>
                </a:moveTo>
                <a:lnTo>
                  <a:pt x="3686887" y="0"/>
                </a:lnTo>
                <a:lnTo>
                  <a:pt x="3686887" y="3832811"/>
                </a:lnTo>
                <a:lnTo>
                  <a:pt x="3497100" y="3826712"/>
                </a:lnTo>
                <a:cubicBezTo>
                  <a:pt x="3497100" y="3826712"/>
                  <a:pt x="3493758" y="3826712"/>
                  <a:pt x="3493758" y="3826712"/>
                </a:cubicBezTo>
                <a:cubicBezTo>
                  <a:pt x="3426914" y="3823370"/>
                  <a:pt x="3363416" y="3823370"/>
                  <a:pt x="3296571" y="3820027"/>
                </a:cubicBezTo>
                <a:cubicBezTo>
                  <a:pt x="3065966" y="3820027"/>
                  <a:pt x="2835360" y="3820027"/>
                  <a:pt x="2608095" y="3820027"/>
                </a:cubicBezTo>
                <a:cubicBezTo>
                  <a:pt x="2384173" y="3910265"/>
                  <a:pt x="2140198" y="3833396"/>
                  <a:pt x="1919619" y="3903581"/>
                </a:cubicBezTo>
                <a:cubicBezTo>
                  <a:pt x="1685670" y="3900239"/>
                  <a:pt x="1465092" y="3970423"/>
                  <a:pt x="1234485" y="4000503"/>
                </a:cubicBezTo>
                <a:cubicBezTo>
                  <a:pt x="1060693" y="4013871"/>
                  <a:pt x="883561" y="3997160"/>
                  <a:pt x="723139" y="4067345"/>
                </a:cubicBezTo>
                <a:cubicBezTo>
                  <a:pt x="661310" y="4095753"/>
                  <a:pt x="606165" y="4128339"/>
                  <a:pt x="583188" y="4172622"/>
                </a:cubicBezTo>
                <a:lnTo>
                  <a:pt x="575662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11" name="Billede 10" descr="Lysspor fra trafik i byen">
            <a:extLst>
              <a:ext uri="{FF2B5EF4-FFF2-40B4-BE49-F238E27FC236}">
                <a16:creationId xmlns:a16="http://schemas.microsoft.com/office/drawing/2014/main" id="{54E54594-1062-AF3E-175C-FC91C8356E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61" b="1"/>
          <a:stretch/>
        </p:blipFill>
        <p:spPr>
          <a:xfrm>
            <a:off x="7653541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9" name="Billede 8" descr="Sølv metal newtons vugge">
            <a:extLst>
              <a:ext uri="{FF2B5EF4-FFF2-40B4-BE49-F238E27FC236}">
                <a16:creationId xmlns:a16="http://schemas.microsoft.com/office/drawing/2014/main" id="{2A923029-B249-DDAC-266E-652EFEAA95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4" b="16694"/>
          <a:stretch/>
        </p:blipFill>
        <p:spPr>
          <a:xfrm>
            <a:off x="-396220" y="4598989"/>
            <a:ext cx="5227712" cy="1957714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33FF295-693F-D7EC-CEC6-656335E23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4181474"/>
            <a:ext cx="5505814" cy="1471335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Billede 3" descr="Et billede, der indeholder tekst, Font/skrifttype, Grafik&#10;&#10;Automatisk genereret beskrivelse">
            <a:extLst>
              <a:ext uri="{FF2B5EF4-FFF2-40B4-BE49-F238E27FC236}">
                <a16:creationId xmlns:a16="http://schemas.microsoft.com/office/drawing/2014/main" id="{D79C7E9F-56D8-AB46-0134-61839DBAB6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036" y="4409429"/>
            <a:ext cx="7196422" cy="184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47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tekst, håndskrift, blæk/sværte, skitse&#10;&#10;Automatisk genereret beskrivelse">
            <a:extLst>
              <a:ext uri="{FF2B5EF4-FFF2-40B4-BE49-F238E27FC236}">
                <a16:creationId xmlns:a16="http://schemas.microsoft.com/office/drawing/2014/main" id="{27F83829-4CAA-994D-ACED-6326AAC6E2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324" r="-2" b="-2"/>
          <a:stretch/>
        </p:blipFill>
        <p:spPr>
          <a:xfrm>
            <a:off x="0" y="-2450"/>
            <a:ext cx="12198588" cy="6857990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65FEFB6A-856B-271A-2A2F-6B0E59408A33}"/>
              </a:ext>
            </a:extLst>
          </p:cNvPr>
          <p:cNvSpPr/>
          <p:nvPr/>
        </p:nvSpPr>
        <p:spPr>
          <a:xfrm>
            <a:off x="3212399" y="216975"/>
            <a:ext cx="836908" cy="8679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128C1E7-353A-70E3-20AD-8D34E3C03C62}"/>
              </a:ext>
            </a:extLst>
          </p:cNvPr>
          <p:cNvSpPr/>
          <p:nvPr/>
        </p:nvSpPr>
        <p:spPr>
          <a:xfrm>
            <a:off x="1681317" y="3702511"/>
            <a:ext cx="1681318" cy="15774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8BA77CF-A270-C25D-FBD1-EF56F3001401}"/>
              </a:ext>
            </a:extLst>
          </p:cNvPr>
          <p:cNvSpPr/>
          <p:nvPr/>
        </p:nvSpPr>
        <p:spPr>
          <a:xfrm rot="20972497">
            <a:off x="995854" y="5287570"/>
            <a:ext cx="3770741" cy="20711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22862E2-02B8-D378-3981-3BCA4DABCC0C}"/>
              </a:ext>
            </a:extLst>
          </p:cNvPr>
          <p:cNvSpPr/>
          <p:nvPr/>
        </p:nvSpPr>
        <p:spPr>
          <a:xfrm>
            <a:off x="4414681" y="6069284"/>
            <a:ext cx="2854071" cy="15774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D6BEFCF-6D6C-5F19-E979-68FCDAB43236}"/>
              </a:ext>
            </a:extLst>
          </p:cNvPr>
          <p:cNvSpPr/>
          <p:nvPr/>
        </p:nvSpPr>
        <p:spPr>
          <a:xfrm rot="21026137">
            <a:off x="4729322" y="3817703"/>
            <a:ext cx="4296696" cy="224389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359AE57-B97E-A8DD-4CF2-468390DB3B73}"/>
              </a:ext>
            </a:extLst>
          </p:cNvPr>
          <p:cNvSpPr/>
          <p:nvPr/>
        </p:nvSpPr>
        <p:spPr>
          <a:xfrm>
            <a:off x="8107953" y="5914102"/>
            <a:ext cx="4084048" cy="9438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400" b="1" dirty="0">
                <a:solidFill>
                  <a:schemeClr val="tx1"/>
                </a:solidFill>
              </a:rPr>
              <a:t>7. November 2018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020A8589-2850-9A93-C236-6B66BACC338B}"/>
              </a:ext>
            </a:extLst>
          </p:cNvPr>
          <p:cNvSpPr/>
          <p:nvPr/>
        </p:nvSpPr>
        <p:spPr>
          <a:xfrm>
            <a:off x="-29496" y="-66054"/>
            <a:ext cx="3212399" cy="9438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800" b="1" dirty="0">
                <a:solidFill>
                  <a:schemeClr val="tx1"/>
                </a:solidFill>
              </a:rPr>
              <a:t>Et tilbageblik….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40BCBDE-722C-1CF7-8A44-3536F188D32B}"/>
              </a:ext>
            </a:extLst>
          </p:cNvPr>
          <p:cNvSpPr/>
          <p:nvPr/>
        </p:nvSpPr>
        <p:spPr>
          <a:xfrm rot="20783861">
            <a:off x="9146178" y="439827"/>
            <a:ext cx="3574782" cy="159207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8276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C8930A9-D33E-C47D-A9C4-7EBA17442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Værdier og fælles afsæt</a:t>
            </a:r>
          </a:p>
        </p:txBody>
      </p:sp>
      <p:pic>
        <p:nvPicPr>
          <p:cNvPr id="9" name="Billede 8" descr="Et billede, der indeholder Grafik, Farverigt, grafisk design, kunst&#10;&#10;Automatisk genereret beskrivelse">
            <a:extLst>
              <a:ext uri="{FF2B5EF4-FFF2-40B4-BE49-F238E27FC236}">
                <a16:creationId xmlns:a16="http://schemas.microsoft.com/office/drawing/2014/main" id="{FC242DC4-A117-DE2E-4BB6-50D303307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647" y="557189"/>
            <a:ext cx="8378705" cy="462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93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92C8B94-A7EF-835F-95DE-B62121C2D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da-DK" sz="5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Ideudvikling</a:t>
            </a:r>
            <a:endParaRPr lang="da-DK" sz="5400" dirty="0"/>
          </a:p>
        </p:txBody>
      </p:sp>
      <p:pic>
        <p:nvPicPr>
          <p:cNvPr id="5" name="Billede 4" descr="Personer, der arbejder på dette">
            <a:extLst>
              <a:ext uri="{FF2B5EF4-FFF2-40B4-BE49-F238E27FC236}">
                <a16:creationId xmlns:a16="http://schemas.microsoft.com/office/drawing/2014/main" id="{45348CF0-19E4-0CA3-7802-55663C0CF2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9" r="31680" b="2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9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D54156E-0AED-5827-745B-C75B34FC4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1965" y="2478024"/>
            <a:ext cx="7144719" cy="4177878"/>
          </a:xfrm>
        </p:spPr>
        <p:txBody>
          <a:bodyPr>
            <a:normAutofit/>
          </a:bodyPr>
          <a:lstStyle/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da-DK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Skolen er i bevægelse – hvor skal vi hen?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da-DK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Hvilken betydning vil det have for børnenes hverdag?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da-DK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Hvad fungerer allerede godt?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da-DK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Hvad kunne vi ønske os mere af?</a:t>
            </a:r>
          </a:p>
          <a:p>
            <a:pPr marL="0" indent="0">
              <a:buNone/>
            </a:pPr>
            <a:endParaRPr lang="da-DK" sz="1800" dirty="0"/>
          </a:p>
        </p:txBody>
      </p:sp>
    </p:spTree>
    <p:extLst>
      <p:ext uri="{BB962C8B-B14F-4D97-AF65-F5344CB8AC3E}">
        <p14:creationId xmlns:p14="http://schemas.microsoft.com/office/powerpoint/2010/main" val="1972873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72F24DE-46EC-1A8A-8E1C-E5821DC7B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681" y="225640"/>
            <a:ext cx="7081433" cy="1807305"/>
          </a:xfrm>
        </p:spPr>
        <p:txBody>
          <a:bodyPr>
            <a:normAutofit/>
          </a:bodyPr>
          <a:lstStyle/>
          <a:p>
            <a:r>
              <a:rPr lang="da-DK" dirty="0"/>
              <a:t>Vigtigt at have i baghovedet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F12C567-D7F3-2CD1-F5B1-5F94D6C6C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681" y="1658319"/>
            <a:ext cx="5860116" cy="4834556"/>
          </a:xfrm>
        </p:spPr>
        <p:txBody>
          <a:bodyPr>
            <a:noAutofit/>
          </a:bodyPr>
          <a:lstStyle/>
          <a:p>
            <a:r>
              <a:rPr lang="da-DK" sz="2400" dirty="0"/>
              <a:t>At gøre noget anderledes betyder ikke, at det vi allerede gør er dårligt – så det er en udvikling, der bygger på noget vi allerede synes fungerer godt, og noget vi gerne vil have mere af.</a:t>
            </a:r>
          </a:p>
          <a:p>
            <a:pPr marL="0" indent="0">
              <a:buNone/>
            </a:pPr>
            <a:endParaRPr lang="da-DK" sz="2400" dirty="0"/>
          </a:p>
          <a:p>
            <a:r>
              <a:rPr lang="da-DK" sz="2400" dirty="0"/>
              <a:t>Det vi taler om i dag, flettes sammen med de input personalet og ledelsen er kommet med, som vi vil bygge videre på i forhold til kommende års planlægning og strukturer – det vil selvfølgelig blive præsenteret for jer, senere i processen.</a:t>
            </a:r>
          </a:p>
          <a:p>
            <a:endParaRPr lang="da-DK" sz="2200" dirty="0"/>
          </a:p>
        </p:txBody>
      </p:sp>
      <p:pic>
        <p:nvPicPr>
          <p:cNvPr id="9" name="Billede 8" descr="Rektangulær taleboble med hvide hjerter">
            <a:extLst>
              <a:ext uri="{FF2B5EF4-FFF2-40B4-BE49-F238E27FC236}">
                <a16:creationId xmlns:a16="http://schemas.microsoft.com/office/drawing/2014/main" id="{277C62F6-6DCD-FE58-A755-EC90814235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7" r="24016" b="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38148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977E25-F96F-DD8A-A0D4-C643AF305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b="1" dirty="0"/>
              <a:t>Skolen er i bevægelse…</a:t>
            </a:r>
            <a:br>
              <a:rPr lang="da-DK" sz="3200" b="1" dirty="0"/>
            </a:br>
            <a:endParaRPr lang="da-DK" sz="3200" b="1" dirty="0"/>
          </a:p>
        </p:txBody>
      </p:sp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B3D76099-1E69-0EF8-E80B-58729F13C3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7902854"/>
              </p:ext>
            </p:extLst>
          </p:nvPr>
        </p:nvGraphicFramePr>
        <p:xfrm>
          <a:off x="838200" y="1057275"/>
          <a:ext cx="10636046" cy="540958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318023">
                  <a:extLst>
                    <a:ext uri="{9D8B030D-6E8A-4147-A177-3AD203B41FA5}">
                      <a16:colId xmlns:a16="http://schemas.microsoft.com/office/drawing/2014/main" val="4091161716"/>
                    </a:ext>
                  </a:extLst>
                </a:gridCol>
                <a:gridCol w="5318023">
                  <a:extLst>
                    <a:ext uri="{9D8B030D-6E8A-4147-A177-3AD203B41FA5}">
                      <a16:colId xmlns:a16="http://schemas.microsoft.com/office/drawing/2014/main" val="1496729599"/>
                    </a:ext>
                  </a:extLst>
                </a:gridCol>
              </a:tblGrid>
              <a:tr h="381252">
                <a:tc>
                  <a:txBody>
                    <a:bodyPr/>
                    <a:lstStyle/>
                    <a:p>
                      <a:r>
                        <a:rPr lang="da-DK" sz="1800" dirty="0"/>
                        <a:t>Hvor skal vi hen?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sz="1800" dirty="0"/>
                        <a:t>Hvilken betydning vil det have i børnenes hverdag?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8748268"/>
                  </a:ext>
                </a:extLst>
              </a:tr>
              <a:tr h="2262259">
                <a:tc>
                  <a:txBody>
                    <a:bodyPr/>
                    <a:lstStyle/>
                    <a:p>
                      <a:endParaRPr lang="da-DK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041786"/>
                  </a:ext>
                </a:extLst>
              </a:tr>
              <a:tr h="47082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a-DK" sz="1800" b="1" kern="1200" dirty="0">
                          <a:solidFill>
                            <a:schemeClr val="bg1"/>
                          </a:solidFill>
                        </a:rPr>
                        <a:t>Hvad fungerer allerede godt?</a:t>
                      </a:r>
                      <a:endParaRPr lang="da-DK" sz="1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a-DK" sz="1800" b="1" kern="1200" dirty="0">
                          <a:solidFill>
                            <a:schemeClr val="bg1"/>
                          </a:solidFill>
                        </a:rPr>
                        <a:t>Hvad vil vi gerne have mere af?</a:t>
                      </a:r>
                      <a:endParaRPr lang="da-DK" sz="1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994494"/>
                  </a:ext>
                </a:extLst>
              </a:tr>
              <a:tr h="2295251">
                <a:tc>
                  <a:txBody>
                    <a:bodyPr/>
                    <a:lstStyle/>
                    <a:p>
                      <a:endParaRPr lang="da-DK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1024102"/>
                  </a:ext>
                </a:extLst>
              </a:tr>
            </a:tbl>
          </a:graphicData>
        </a:graphic>
      </p:graphicFrame>
      <p:sp>
        <p:nvSpPr>
          <p:cNvPr id="5" name="Rektangel 4">
            <a:extLst>
              <a:ext uri="{FF2B5EF4-FFF2-40B4-BE49-F238E27FC236}">
                <a16:creationId xmlns:a16="http://schemas.microsoft.com/office/drawing/2014/main" id="{D5BE6EF0-9CF1-F9D1-17DE-2FE10BD27004}"/>
              </a:ext>
            </a:extLst>
          </p:cNvPr>
          <p:cNvSpPr/>
          <p:nvPr/>
        </p:nvSpPr>
        <p:spPr>
          <a:xfrm>
            <a:off x="259080" y="243840"/>
            <a:ext cx="11719560" cy="6446520"/>
          </a:xfrm>
          <a:prstGeom prst="rect">
            <a:avLst/>
          </a:prstGeom>
          <a:noFill/>
          <a:ln w="107950" cmpd="tri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82867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700</TotalTime>
  <Words>168</Words>
  <Application>Microsoft Office PowerPoint</Application>
  <PresentationFormat>Widescreen</PresentationFormat>
  <Paragraphs>17</Paragraphs>
  <Slides>6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Courier New</vt:lpstr>
      <vt:lpstr>Office-tema</vt:lpstr>
      <vt:lpstr>PowerPoint-præsentation</vt:lpstr>
      <vt:lpstr>PowerPoint-præsentation</vt:lpstr>
      <vt:lpstr>Værdier og fælles afsæt</vt:lpstr>
      <vt:lpstr>Ideudvikling</vt:lpstr>
      <vt:lpstr>Vigtigt at have i baghovedet</vt:lpstr>
      <vt:lpstr>Skolen er i bevægelse…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Stine Schou Andersen</dc:creator>
  <cp:lastModifiedBy>Stine Schou Andersen</cp:lastModifiedBy>
  <cp:revision>14</cp:revision>
  <dcterms:created xsi:type="dcterms:W3CDTF">2023-09-18T15:26:06Z</dcterms:created>
  <dcterms:modified xsi:type="dcterms:W3CDTF">2023-10-24T14:43:15Z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oudStatistics_StoryID">
    <vt:lpwstr>a6fa13ea-42d9-492e-aebe-064a39e545d0</vt:lpwstr>
  </property>
</Properties>
</file>