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AEDBC9-1563-43E6-A408-F72E5145B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A518FE0-4F44-C4C4-9B5F-A943B0DB5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843FE3E-9C2B-B767-D1F8-4E3AC7ADA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DA66-4D06-4975-AF4E-3D9A144AE5B3}" type="datetimeFigureOut">
              <a:rPr lang="da-DK" smtClean="0"/>
              <a:t>23-11-2023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BA0FC88-CD09-E715-252C-C8B0CAE4F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19DC2B-5ABC-8FA9-BCA0-D1E18F6B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B419-81F0-4F63-A097-805DDD8CC3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927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7EB6FE-5D32-5899-CA3D-D48705019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ADC935C-94D8-3478-92B7-AB64358D1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2D83D2-5A8D-BBEB-4ED5-A465C054E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DA66-4D06-4975-AF4E-3D9A144AE5B3}" type="datetimeFigureOut">
              <a:rPr lang="da-DK" smtClean="0"/>
              <a:t>23-11-2023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AB88932-BB75-1ABE-B2CA-A1544147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870549-E387-920A-13D3-D441528A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B419-81F0-4F63-A097-805DDD8CC3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155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74A488C-CD6A-ABDE-A807-2DB0B25FD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5008A28-C384-1BEE-C504-B5C147493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91CDED5-6AF5-AF7A-0D2C-9253D4A4B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DA66-4D06-4975-AF4E-3D9A144AE5B3}" type="datetimeFigureOut">
              <a:rPr lang="da-DK" smtClean="0"/>
              <a:t>23-11-2023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890E48-D17C-8B62-B365-4CF022C3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942FB44-8B99-8FEC-E020-E4CAD0DC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B419-81F0-4F63-A097-805DDD8CC3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983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F6BA5-ED56-61FA-4EA0-BF1062BC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7477DFB-15B5-1FA0-99F9-1D3C7D4B9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68A8B97-1E9B-EAE0-E84A-FB85DEFFE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DA66-4D06-4975-AF4E-3D9A144AE5B3}" type="datetimeFigureOut">
              <a:rPr lang="da-DK" smtClean="0"/>
              <a:t>23-11-2023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260D115-51BB-E405-54A4-B437A1472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0EE300B-3B7D-1708-6E57-652D2566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B419-81F0-4F63-A097-805DDD8CC3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528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C62961-FE91-8C02-63B0-3781060F5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4A37C79-4125-2F72-C3CF-E57736B06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014453A-738A-58AF-FF9F-27017D731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DA66-4D06-4975-AF4E-3D9A144AE5B3}" type="datetimeFigureOut">
              <a:rPr lang="da-DK" smtClean="0"/>
              <a:t>23-11-2023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2ECCCA5-FD28-A617-6CB3-885FC9FE3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66D2778-D667-9665-177B-60B833BE4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B419-81F0-4F63-A097-805DDD8CC3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871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3BF04-BD72-6CD9-0A6F-C07F90429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C5708A-42BC-C147-FB18-A9F127439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DABA223-5CCB-D8F3-A357-BDF609458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38B29DF-E7E5-AB8E-F57C-ACBF4EB9A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DA66-4D06-4975-AF4E-3D9A144AE5B3}" type="datetimeFigureOut">
              <a:rPr lang="da-DK" smtClean="0"/>
              <a:t>23-11-2023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3D53896-EB23-34FA-F60F-8E18E18B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3D62D7E-B708-3960-E2CF-834418AC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B419-81F0-4F63-A097-805DDD8CC3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981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509A9-11CC-AB9D-68B0-CA8DB31D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4B606BC-6AF3-FD4A-D642-ED6C626F4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6DC07A8-C962-F753-77A3-6B725E88A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6DB8E79-B945-E884-27EF-6340DBF72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96EB349-35E2-2273-791E-87B83F81A9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EB5815E-F8B4-8171-6BB7-043A02A9E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DA66-4D06-4975-AF4E-3D9A144AE5B3}" type="datetimeFigureOut">
              <a:rPr lang="da-DK" smtClean="0"/>
              <a:t>23-11-2023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4BBD0EC-BA68-A620-77B9-C146FE347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84DCBDE-9256-86BD-25E9-4CFB0337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B419-81F0-4F63-A097-805DDD8CC3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950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F7A0F-1AE9-8792-51F2-2AAEACF0A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AB188FC-2ED5-2D6C-E597-1950094AE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DA66-4D06-4975-AF4E-3D9A144AE5B3}" type="datetimeFigureOut">
              <a:rPr lang="da-DK" smtClean="0"/>
              <a:t>23-11-2023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2F16668-6299-C438-D5D0-92C993CEC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312D6F2-AF67-73E0-50D6-CC443DC4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B419-81F0-4F63-A097-805DDD8CC3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211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B8E4150-2FD5-F332-1FE4-212426DF3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DA66-4D06-4975-AF4E-3D9A144AE5B3}" type="datetimeFigureOut">
              <a:rPr lang="da-DK" smtClean="0"/>
              <a:t>23-11-2023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02E6210-8654-B92F-30B0-EF2163B9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010C286-C992-90BD-98DB-4BA9DDD5C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B419-81F0-4F63-A097-805DDD8CC3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281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019B81-20A5-0E7F-2208-D2FDFA39D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BB3C78-6F92-615C-CA87-69695222A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E3AE21A-CF3B-EFBD-0229-1F8CE6EA1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F3B237F-55AF-2F20-3139-DAA242B3A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DA66-4D06-4975-AF4E-3D9A144AE5B3}" type="datetimeFigureOut">
              <a:rPr lang="da-DK" smtClean="0"/>
              <a:t>23-11-2023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3A7B9AD-5126-4C3F-67A3-6F66000A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AF8A045-21AE-AA6D-11ED-142DB6A2C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B419-81F0-4F63-A097-805DDD8CC3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3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2CE09-4653-AA14-003C-4D4046E25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D84E43D-49D1-9CC3-094F-C8E0B0939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9301462-A273-ADAF-E13D-3F33DDD3A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DB4FB3E-7DB1-C976-489A-099C92B5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DA66-4D06-4975-AF4E-3D9A144AE5B3}" type="datetimeFigureOut">
              <a:rPr lang="da-DK" smtClean="0"/>
              <a:t>23-11-2023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02A43EB-DD93-A6A0-AA6F-52B2FE209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3D07470-38F9-1204-E76F-B286F370F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B419-81F0-4F63-A097-805DDD8CC3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107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4404226-3451-86A8-FF65-AEB5F2721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3FBFBA7-EFC8-0C19-CFA0-156B87919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8F8CBA8-CD57-A10E-8518-F744C719C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DA66-4D06-4975-AF4E-3D9A144AE5B3}" type="datetimeFigureOut">
              <a:rPr lang="da-DK" smtClean="0"/>
              <a:t>23-11-2023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874DA89-8999-ACA8-1E0F-8C4D2271A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E327248-670D-4A49-A6E9-361528321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0B419-81F0-4F63-A097-805DDD8CC3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080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77E25-F96F-DD8A-A0D4-C643AF30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b="1" dirty="0"/>
              <a:t>Skolen er i bevægelse…</a:t>
            </a:r>
            <a:br>
              <a:rPr lang="da-DK" sz="3200" b="1" dirty="0"/>
            </a:br>
            <a:endParaRPr lang="da-DK" sz="3200" b="1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B3D76099-1E69-0EF8-E80B-58729F13C3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057275"/>
          <a:ext cx="10636046" cy="540958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18023">
                  <a:extLst>
                    <a:ext uri="{9D8B030D-6E8A-4147-A177-3AD203B41FA5}">
                      <a16:colId xmlns:a16="http://schemas.microsoft.com/office/drawing/2014/main" val="4091161716"/>
                    </a:ext>
                  </a:extLst>
                </a:gridCol>
                <a:gridCol w="5318023">
                  <a:extLst>
                    <a:ext uri="{9D8B030D-6E8A-4147-A177-3AD203B41FA5}">
                      <a16:colId xmlns:a16="http://schemas.microsoft.com/office/drawing/2014/main" val="1496729599"/>
                    </a:ext>
                  </a:extLst>
                </a:gridCol>
              </a:tblGrid>
              <a:tr h="381252">
                <a:tc>
                  <a:txBody>
                    <a:bodyPr/>
                    <a:lstStyle/>
                    <a:p>
                      <a:r>
                        <a:rPr lang="da-DK" sz="1800" dirty="0"/>
                        <a:t>Hvor skal vi hen?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/>
                        <a:t>Hvilken betydning vil det have i børnenes hverdag?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748268"/>
                  </a:ext>
                </a:extLst>
              </a:tr>
              <a:tr h="226225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041786"/>
                  </a:ext>
                </a:extLst>
              </a:tr>
              <a:tr h="4708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800" b="1" kern="1200" dirty="0">
                          <a:solidFill>
                            <a:schemeClr val="bg1"/>
                          </a:solidFill>
                        </a:rPr>
                        <a:t>Hvad fungerer allerede godt?</a:t>
                      </a:r>
                      <a:endParaRPr lang="da-DK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800" b="1" kern="1200" dirty="0">
                          <a:solidFill>
                            <a:schemeClr val="bg1"/>
                          </a:solidFill>
                        </a:rPr>
                        <a:t>Hvad vil vi gerne have mere af?</a:t>
                      </a:r>
                      <a:endParaRPr lang="da-DK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994494"/>
                  </a:ext>
                </a:extLst>
              </a:tr>
              <a:tr h="2295251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24102"/>
                  </a:ext>
                </a:extLst>
              </a:tr>
            </a:tbl>
          </a:graphicData>
        </a:graphic>
      </p:graphicFrame>
      <p:sp>
        <p:nvSpPr>
          <p:cNvPr id="5" name="Rektangel 4">
            <a:extLst>
              <a:ext uri="{FF2B5EF4-FFF2-40B4-BE49-F238E27FC236}">
                <a16:creationId xmlns:a16="http://schemas.microsoft.com/office/drawing/2014/main" id="{D5BE6EF0-9CF1-F9D1-17DE-2FE10BD27004}"/>
              </a:ext>
            </a:extLst>
          </p:cNvPr>
          <p:cNvSpPr/>
          <p:nvPr/>
        </p:nvSpPr>
        <p:spPr>
          <a:xfrm>
            <a:off x="259080" y="243840"/>
            <a:ext cx="11719560" cy="6446520"/>
          </a:xfrm>
          <a:prstGeom prst="rect">
            <a:avLst/>
          </a:prstGeom>
          <a:noFill/>
          <a:ln w="107950" cmpd="tri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286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Skolen er i bevægelse…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Skolen er i bevægelse…</dc:title>
  <dc:creator>Stine Schou Andersen</dc:creator>
  <cp:lastModifiedBy>Erika Bach Christiansen</cp:lastModifiedBy>
  <cp:revision>2</cp:revision>
  <dcterms:created xsi:type="dcterms:W3CDTF">2023-11-21T12:23:00Z</dcterms:created>
  <dcterms:modified xsi:type="dcterms:W3CDTF">2023-11-23T10:42:22Z</dcterms:modified>
</cp:coreProperties>
</file>